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delSld">
      <pc:chgData name="横田 将也" userId="56cb7ced-5cc5-450b-bf99-230b8a5e840f" providerId="ADAL" clId="{0B97F1CE-818B-4D2C-A494-6E5BC3230639}" dt="2026-08-04T07:11:20.941" v="1" actId="47"/>
      <pc:docMkLst>
        <pc:docMk/>
      </pc:docMkLst>
      <pc:sldChg chg="del">
        <pc:chgData name="横田 将也" userId="56cb7ced-5cc5-450b-bf99-230b8a5e840f" providerId="ADAL" clId="{0B97F1CE-818B-4D2C-A494-6E5BC3230639}" dt="2026-08-04T07:11:20.941" v="1" actId="47"/>
        <pc:sldMkLst>
          <pc:docMk/>
          <pc:sldMk cId="0" sldId="266"/>
        </pc:sldMkLst>
      </pc:sldChg>
      <pc:sldChg chg="del">
        <pc:chgData name="横田 将也" userId="56cb7ced-5cc5-450b-bf99-230b8a5e840f" providerId="ADAL" clId="{0B97F1CE-818B-4D2C-A494-6E5BC3230639}" dt="2026-08-04T07:11:19.455" v="0" actId="47"/>
        <pc:sldMkLst>
          <pc:docMk/>
          <pc:sldMk cId="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B8E22F5D-902F-47C0-90B5-6B9F93471EA8}"/>
</file>

<file path=customXml/itemProps2.xml><?xml version="1.0" encoding="utf-8"?>
<ds:datastoreItem xmlns:ds="http://schemas.openxmlformats.org/officeDocument/2006/customXml" ds:itemID="{42C760A9-CF08-4145-A67B-28ADCB15A06C}"/>
</file>

<file path=customXml/itemProps3.xml><?xml version="1.0" encoding="utf-8"?>
<ds:datastoreItem xmlns:ds="http://schemas.openxmlformats.org/officeDocument/2006/customXml" ds:itemID="{E874CB76-4676-4437-A3AC-80168DE10155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ユーザー設定</PresentationFormat>
  <Paragraphs>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横田 将也</cp:lastModifiedBy>
  <cp:revision>1</cp:revision>
  <dcterms:created xsi:type="dcterms:W3CDTF">2006-08-16T00:00:00Z</dcterms:created>
  <dcterms:modified xsi:type="dcterms:W3CDTF">2026-08-04T07:11:44Z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</Properties>
</file>